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768" y="31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effectLst/>
            </a:rPr>
            <a:t>Income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effectLst/>
            </a:rPr>
            <a:t>Investigate the differences in median income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income.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/>
            </a:rPr>
            <a:t>Income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/>
            </a:rPr>
            <a:t>Investigate the differences in median income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income.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high school at age 18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 bachelor’s at age 22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01CE313F-CA36-9B41-A33E-E8970DC51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3121406"/>
                  </p:ext>
                </p:extLst>
              </p:nvPr>
            </p:nvGraphicFramePr>
            <p:xfrm>
              <a:off x="395469" y="0"/>
              <a:ext cx="11401063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01CE313F-CA36-9B41-A33E-E8970DC51C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469" y="0"/>
                <a:ext cx="11401063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90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more education will end up making more money overall.</a:t>
            </a:r>
          </a:p>
          <a:p>
            <a:r>
              <a:rPr lang="en-US" sz="2400" b="1" dirty="0"/>
              <a:t>Money isn’t the most important thing.  </a:t>
            </a:r>
          </a:p>
          <a:p>
            <a:r>
              <a:rPr lang="en-US" sz="2400" b="1" dirty="0"/>
              <a:t>Education opens up many doors for a person’s career and doing a job you enjoy is often more important to lots of people than just income.</a:t>
            </a:r>
          </a:p>
          <a:p>
            <a:r>
              <a:rPr lang="en-US" sz="2400" b="1" dirty="0"/>
              <a:t>However, if income is important then location and major definitely matter!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236535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123896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There is 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variability does not vary greatly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40B5B640-D02D-04F2-63D5-F29A37DC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3429001"/>
            <a:ext cx="5961623" cy="3429000"/>
          </a:xfrm>
          <a:prstGeom prst="rect">
            <a:avLst/>
          </a:prstGeom>
        </p:spPr>
      </p:pic>
      <p:pic>
        <p:nvPicPr>
          <p:cNvPr id="9" name="Picture 8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72D6EF77-D205-D980-6838-745B9D00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0"/>
            <a:ext cx="59616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D528189A-AA0D-95DE-9850-3DA255B23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86380"/>
            <a:ext cx="4579388" cy="5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CDE8652B-1B2B-DB0A-5A58-41084895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3" y="-6439530"/>
            <a:ext cx="12057253" cy="6439530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91A3CF2A-7DBF-26EE-0FEC-DDB808C3B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944 0.96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B3DFA0ED-4032-72B9-5A3C-C5C2C48EE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41994" cy="3226904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CE53C3DF-A7EB-8DBA-5A59-103BAAD7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4" y="0"/>
            <a:ext cx="6041995" cy="32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59523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FB03101B-DF21-D323-53E5-9C0D4E017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6051825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D87A0EC5-36BB-4A04-85C9-ACB4FF470F9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7A154673-2D14-495D-950B-338F959855C0&quot;"/>
    <we:property name="reportUrl" value="&quot;/groups/me/reports/4a04a93f-2ce8-403a-a110-a8e18ea4dd70/ReportSection?bookmarkGuid=ac343b18-603c-47e1-9980-3e678124c41c&amp;bookmarkUsage=1&amp;ctid=101da587-1843-4f52-8b8a-17b069c66d33&amp;fromEntryPoint=export&quot;"/>
    <we:property name="reportName" value="&quot;capstone_visualization_06&quot;"/>
    <we:property name="reportState" value="&quot;CONNECTED&quot;"/>
    <we:property name="embedUrl" value="&quot;/reportEmbed?reportId=4a04a93f-2ce8-403a-a110-a8e18ea4dd70&amp;config=eyJjbHVzdGVyVXJsIjoiaHR0cHM6Ly9XQUJJLVVTLUVBU1Q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7a2c6f83-9bbe-4ac6-87a3-068c22a7444a&quot;"/>
    <we:property name="backgroundColor" value="&quot;#FFFFFF&quot;"/>
    <we:property name="bookmark" value="&quot;H4sIAAAAAAAAA+1ZS2/bOBD+K4YuuRiF3qJ6SxynLTYpgmbRPRTBYkSObKayaFBSGm/g/75Dym5i17GzceI6i+gkjsh58ZvhcHTrCFmNC5h8hhE6750jpb6PQH/vRE7XKRdpLMQUgflhErgJ8IAz16NZalxLVVbO+1unBj3A+qusGigMQyJ+u+w6UBTnMDCjHIoKu84YdaVKKOQ/2E6mT7VucNp18GZcKA2G5UUNNRq21zSdxqSK9y4gicBreY0XyOuW+gXHStfzcdep2jer0uI3w8wK7KmyBlkSY0MTQZwFAUQec2MyLGTIuaHnsqhnU7JJ/2asyZ7buVtO7MdIeMJz/ThiUSg8jBIUPqlQT8ZmzqG4hpKjIErLy7D6OjfH7zonWo0s05n/RzSzX9aynpgBXCn9t8hjIv5pGbpTcudfQ9RoF5EVQs4N66nRGLSslkd/yFLQyq5zinltPp0hVI22njU2YVXNOFyoRnP8gvndwKo0pX0514p2zap13CLGkr/IwdAyPZVkHRTWPigas9A7pSn0XLbbek/Q4zRY4Yc1mgzVj55GQgwZ6027tyu2YFGJniqaUbm1DocD/EW++xj5h4OBxgHMt6//Esp90KqqOhdQgG69dNKUs0hw1yndI9JAaclpR1/Ib33R8Nb4XxUxiKlkOShm6eEubtswcAoK3d4QdG3yT3ZF0W2ClFYpLVAfTWx0HEs9D3uKtP6eOd9EcpvIaMnVvYw18/1kFuHPCNLLqSH7zM+4G+QQMD/1uJ+KBB9OdrsDRJvunwCGqpCcMut9JDgjpJPIvAywbPMS2TJuhUms7uxdfHuh1PxpyTvV4/f24TQ89xeJtRnXMP22MhEfHBaQwQgOzOzLaQsEs05ADSs8M1LC+g4tCFazPKYVQv0oD+Y5fvoAnH/q9uxAaeEcgZf6aZaHwnejPE5ikbs7hPOZ0bJaVtFSXwuWZyb8NiDPnfUIIB8BHyLVhwcHVUeWHSpyRk0p23Okel3wXg+cGbbzmMVZlGPo+QEDyAV6hslaCNV4U2fqZvFkNNxYFgVUp0ISY+6HLHYxyDZGyi4r2M+qXnUYP7Ks3RKFi/XIurq2bIqihcWq2nYH5VF36Q7CWRrlCadLDEtc32dJGmZvd5DXcAfZRRlKr7msIZMFTexQJdi5rt51Pl50StUZaBCb7wUbT628KUss9rkW/+9O2Gl9fj/a29SfhpT680hgGsQAceYBrilrFtKB7yYZuDwWlOs9DCBIEN/SwX6mg7czdX/O1L0LEO9uI7bPkWvqbxQSytWNiuDpEbWLtL5R9f/dQbbB4t98aiUBhmlA506IKDjz8wjZxivGPveWSPECxRmMlzGxMycvdjs85sUYAwoUru/FUep64T44eKtuLtVlBfZvnhp2zxtZn0quRsbh7aU/8SDBRLipG3rIMqrJYPMVHKyqR01d2/9RS/dw7iVJmrMo5ClDP8CMR/mWLGM/5yki8FBkkEWYAAu3ZJlmEGPK/AijKIBEUEUZbMGyO//RaNa0HRhnKIVAgxjbnPBMQzrMkkCwJBMBF/5GcStbHesl0eelP4AftGrGNnK8XPhRgEmIZHYqMgo1q4OsPrbr5z8pszjhaRxGGDOT5AgiKVucaH90tuJWdfJUU1dj4HgOJa7oUFGIQilM9KztUlkhPxtU0+m//KUDvs0dAAA=&quot;"/>
    <we:property name="initialStateBookmark" value="&quot;H4sIAAAAAAAAA+1ZS2/bOBD+K4YuuRiF3o/eHMdpiyRtkCy6hyIoRuTIZiqLBkWlcQP/9x1K9iZ2HdsbJ66ziE7iiJwXvxkOR3cWF+Uoh/FnGKL13jqU8scQ1I9WYLWtYkr78uXkrHNx8v1z56xHZDnSQhal9f7O0qD6qL+KsoLccCDit6u2BXl+Dn0zyiAvsW2NUJWygFz8wmYyfdKqwknbwttRLhUYlpcaNBq2NzSdxiTbeeeRRGBa3OAlMt1QL3AklZ6N21bZvNUqzX8zzGqBXVloEAUxNjTuhannQeDEdgjM82NkzNAzkevplHTcux0psudu5ofj+mPAHe7YbhjEgc8dDCLkLqmgxyMzp8NvoGDIidLwMqy+zsxx29axksOa6dThQ5rZK7TQYzOAa6m+8ywk4l81Q3tC7vx7gArrRWQFFzPDunI4AiXKxdGJKDitbFunmGnz6QyhrFTtWWMTluWUw6WsFMMLzO4HtUoT2pdzJWnXarWOGojU5AvRH9RMTwVZB3ltH+SVWeic0hR6rpptfSBoMw2W+GGFJgP5s6uQEEPGOpP23ZItmFeiK/NqWGytQ6ePv8m3N5Hf6fcV9mG2fb2XUO6DkmXZuoQcVOOl46qYRoK9SukukfpSCUY7+kJ+6/GKNcb/rohBTCmKfj5ND/dx24SBlVPodgegtMk/6TVFtwlSWiUVR3U4rqPjSKhZ2FOk9fbM+SaSm0RGS64fZKyp78fTCH9GkF5NDNmN3ZTZXgZe7CYOcxMe4ePJbneAaNL9E8BQ5oJRZn2IBGuIdBKZlz4WTV4iW0aNMIHlvb3zby+Umj8teKfcfG8fT8Mzf5HYOuMapt+WJuKDTg4pDOHAzL6aNEAw6zhoWOKZoeS177AGwXKWR7SCy5/FwSzHTx6B87+6PTtQGjgH4CRukmY+d+0gC6OQZ/YO4XxmtCwXVayprwXLUxP+GJBnztoAyIfABkj14cFB2RJFq3FiCwreOkeVSTUk37Y6SpevC+qrQTTFeRbGYRpk6DuuFwNkHB3DZCWcNN7qVN7On5KGW5wGHtWsEIWYuX4c2uila6Nml9XsZ6mXHcwblrhbInK+NllV4xZVnjewWFbn7qBUai/cR1icBFnE6EITR7brxlHip2/3kddwH9lFSUqvmdCQipwmtqgqbN2U71ofL1uFbPUV8PV3hLUnWFYVBeb7XJf/dyfstFZ/GO1N6k98Sv1ZwDHxQoAwdQBXlDhz6cC1oxRsFnLK9Q564EWIb+lgP9PB25m6P2fq3gWIc78R2+fIFbU4cgHF8qaF9/SI2kVaX6v6/+4gW2PxHz61Ig/9xKNzx0fkLHazAOO1V4x97jOR4jnyMxgtYmJnTp7vfDixE2IIyJHbrhMGie34++DgrTq7VJfl2Lt9atg9b2R9KpgcGoc3l/7IgQgjbie272CcUk0G66/gUKt6WGld/5tauIczJ4qSLA58lsToepiyINuSZehmLEEE5vMU0gAjiP0tWSYphJjEboBB4EHEqaL0tmDZnv1lNGuaDow1EJyjQUzdnHBMc9pPI4/HUco9xt214pa2OlZLos8LfwM/KFmN6shxMu4GHkY+ktkJTynUah1E+bFZP/thmYYRS0I/wDA2SY4gksTzE+ufno24ZV09WelyBAzPocAlHSoKUSi4iZ6VXSqjjTUzSVAMbTh/2iH7ByM5Suz5HQAA&quot;"/>
    <we:property name="isFiltersActionButtonVisible" value="true"/>
    <we:property name="reportEmbeddedTime" value="&quot;2023-10-28T20:23:36.938Z&quot;"/>
    <we:property name="creatorTenantId" value="&quot;101da587-1843-4f52-8b8a-17b069c66d33&quot;"/>
    <we:property name="creatorUserId" value="&quot;100320029EA68096&quot;"/>
    <we:property name="creatorSessionId" value="&quot;5de11326-abe8-4297-abda-f827267edbda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</TotalTime>
  <Words>301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income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84</cp:revision>
  <dcterms:created xsi:type="dcterms:W3CDTF">2023-10-22T14:25:29Z</dcterms:created>
  <dcterms:modified xsi:type="dcterms:W3CDTF">2023-10-28T20:24:01Z</dcterms:modified>
</cp:coreProperties>
</file>